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sv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1FC7E-3145-6DBD-6D97-0D838C9F9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1BA6EE-DF84-9F4F-971A-453B77718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0D446-2D47-32DE-E450-4219E4BCA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A0D7D-8DED-60D2-4A13-BC7DEFC1B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02C28-C0C7-D242-BBB1-0468EA76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53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FCBF3-2FE9-4F67-56DE-9C336FF44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DF6851-C556-6516-6D1F-4DEC0140D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40E67-8277-AF8C-3CD5-768633429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40A56-1D88-8C2C-0197-CAD620C19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8438C-3A36-B05A-6E08-93191D570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808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60F186-EA0C-D486-36C6-6D72C2ED6E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0BC82-A1B5-CB17-2405-BC2FD4B4E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E277A-498E-A42A-C03E-95BE95B8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1203F-4FC5-BDE0-909E-95AC14949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85C72-9AE2-403D-9562-31771DD8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87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8FD48-C710-220F-CEFE-B17DEAC6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62B07-F32B-AD3C-62AE-A5EA734A0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AC956-5494-C0DE-367E-D39379908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1B207-9F7D-8007-DFF2-1A4AB0DA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56C38-0327-1D5F-FDD4-45F8FFB21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79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1CD0-701E-8123-60F6-172354414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A618F-0705-0FE3-9083-396EE86CE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83ED2-4F0F-1211-3A1B-29267D96E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C939D-0938-1075-5A4A-00717FF08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58E79-7C6A-57A0-F943-C22B0F41D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36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EBC2A-4C72-25B0-3033-6BF2CC87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32B78-38A9-2D71-A0A3-B280AF6990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A34AE7-336B-83B2-F7E9-392E81D16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14AEC-63E4-221D-ACF9-C9DF4E15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0CC64-FD3B-BCDA-3B30-EFFF1E424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BDCE7-D00A-72E1-239B-6C50679CE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765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0F71-923C-AE5A-266C-42D06FDE8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5581C-E684-F9D7-C2B2-685C4EC3A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FCC7D9-6154-93F1-9E07-7A89C4116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23A9A1-F476-E2E5-A336-4CA807AEC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D43FE1-599F-3B62-3BC4-20F3834043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4858E4-DDB7-CD08-EF3E-17CE51D1E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FD1625-BB02-093C-6AA2-4099A8891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5CF076-96D1-FE37-5941-EA9B98D7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74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5816F-33A0-0CD6-03B9-1A4625326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D27B71-64C2-77CD-3C7E-B190A3DD1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1F9F09-3D6D-CAB2-456C-65BBAED62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C8D82A-3084-413B-CBA0-8C3C59126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92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9EAFEB-031F-7E9A-A27B-A471C66D5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6D31A1-884E-401F-23F7-7615DC1B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8A62-5AD9-D4BD-F921-B5CAE10A7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40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65D47-98FD-1F9A-5EB6-C59F2DDDE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70D33-0D1D-07E1-B832-CF6B43FFB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EB9AF7-18E7-895D-0172-9B5D7E3B0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69866F-31CC-F716-92F2-59F6FEB72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D4780-9D10-3443-9E47-79862D6CF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AC09DD-A90B-E3D6-55B7-8AD97A882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594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39D99-0EFA-FC47-30E5-181F654AD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A17CD6-A556-98AF-4C48-7798CEFA51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B3B88-DFC1-1260-304E-AAE507BBF0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65395A-8E77-2E33-0F4F-F2A8B5929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892C7-269F-6A29-C121-53FE2150D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0DDF01-EE0A-00C2-1DED-CDE7FCF8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2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79B2F6-033B-E507-EFCB-2E214047B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5998B-6C81-2A5B-7926-9A00990D6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7B2DA-3AFD-C297-2CB5-1B505DF2A0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540BDD-A029-4B4A-AAD6-C848050A4DE8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F1940A-F0B2-AF03-096C-3C9E2B84E4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104E7-0A65-166E-AE41-20365E548D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8D64DA-7E1F-4E78-9A6F-22AC94B6E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5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38E232-F90D-30B9-F698-772D916F3A16}"/>
              </a:ext>
            </a:extLst>
          </p:cNvPr>
          <p:cNvSpPr/>
          <p:nvPr/>
        </p:nvSpPr>
        <p:spPr>
          <a:xfrm>
            <a:off x="964164" y="3331833"/>
            <a:ext cx="5427304" cy="124869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Middleware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58A4ECE-5276-9B5B-73EB-86FD956F1CA8}"/>
              </a:ext>
            </a:extLst>
          </p:cNvPr>
          <p:cNvSpPr/>
          <p:nvPr/>
        </p:nvSpPr>
        <p:spPr>
          <a:xfrm>
            <a:off x="1226824" y="555421"/>
            <a:ext cx="1665666" cy="124869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Buyer App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(Front end JS app)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C766C19-EF24-BDD9-C2AF-F43A725C5E2B}"/>
              </a:ext>
            </a:extLst>
          </p:cNvPr>
          <p:cNvSpPr/>
          <p:nvPr/>
        </p:nvSpPr>
        <p:spPr>
          <a:xfrm>
            <a:off x="4047779" y="555420"/>
            <a:ext cx="1665666" cy="124869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Seller App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(Front end JS app)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1BE934-3B0E-2942-77B1-03D9F1CA3803}"/>
              </a:ext>
            </a:extLst>
          </p:cNvPr>
          <p:cNvSpPr/>
          <p:nvPr/>
        </p:nvSpPr>
        <p:spPr>
          <a:xfrm>
            <a:off x="737122" y="5699053"/>
            <a:ext cx="1350528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/>
              <a:t>T</a:t>
            </a:r>
            <a:r>
              <a:rPr lang="en-US" sz="1400" b="1" dirty="0" err="1">
                <a:solidFill>
                  <a:sysClr val="windowText" lastClr="000000"/>
                </a:solidFill>
              </a:rPr>
              <a:t>Tax</a:t>
            </a:r>
            <a:endParaRPr lang="en-US" sz="14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4E5693-DCD2-6DBC-1CA9-197E87886D67}"/>
              </a:ext>
            </a:extLst>
          </p:cNvPr>
          <p:cNvSpPr/>
          <p:nvPr/>
        </p:nvSpPr>
        <p:spPr>
          <a:xfrm>
            <a:off x="2513398" y="5719665"/>
            <a:ext cx="1350526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Payments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F011AF-1352-D509-D36C-895BD4BDCDE6}"/>
              </a:ext>
            </a:extLst>
          </p:cNvPr>
          <p:cNvSpPr/>
          <p:nvPr/>
        </p:nvSpPr>
        <p:spPr>
          <a:xfrm>
            <a:off x="5256244" y="5719665"/>
            <a:ext cx="1135224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Other Integrations</a:t>
            </a:r>
            <a:endParaRPr lang="en-US" sz="12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9161D5A-3F63-0ECB-208B-A63DD9D0C638}"/>
              </a:ext>
            </a:extLst>
          </p:cNvPr>
          <p:cNvCxnSpPr/>
          <p:nvPr/>
        </p:nvCxnSpPr>
        <p:spPr>
          <a:xfrm>
            <a:off x="4856432" y="2351122"/>
            <a:ext cx="0" cy="933061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A5F1424-E29D-D17A-4076-2BC8D0847B4B}"/>
              </a:ext>
            </a:extLst>
          </p:cNvPr>
          <p:cNvCxnSpPr/>
          <p:nvPr/>
        </p:nvCxnSpPr>
        <p:spPr>
          <a:xfrm>
            <a:off x="1825691" y="2351121"/>
            <a:ext cx="0" cy="933061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D2BF26-8AEC-FCA8-D749-9B638E239CBE}"/>
              </a:ext>
            </a:extLst>
          </p:cNvPr>
          <p:cNvCxnSpPr/>
          <p:nvPr/>
        </p:nvCxnSpPr>
        <p:spPr>
          <a:xfrm>
            <a:off x="1580686" y="4652771"/>
            <a:ext cx="0" cy="933061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2D7659-12E2-734B-78BA-D320CD9B4E3F}"/>
              </a:ext>
            </a:extLst>
          </p:cNvPr>
          <p:cNvCxnSpPr/>
          <p:nvPr/>
        </p:nvCxnSpPr>
        <p:spPr>
          <a:xfrm>
            <a:off x="3020176" y="4609227"/>
            <a:ext cx="0" cy="933061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CD06674-18C3-E7B4-BACB-B9B455813EEA}"/>
              </a:ext>
            </a:extLst>
          </p:cNvPr>
          <p:cNvCxnSpPr/>
          <p:nvPr/>
        </p:nvCxnSpPr>
        <p:spPr>
          <a:xfrm>
            <a:off x="5810692" y="4652771"/>
            <a:ext cx="0" cy="933061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533C363-FCB2-0A20-2552-74F4179CCBA7}"/>
              </a:ext>
            </a:extLst>
          </p:cNvPr>
          <p:cNvSpPr txBox="1"/>
          <p:nvPr/>
        </p:nvSpPr>
        <p:spPr>
          <a:xfrm>
            <a:off x="4301840" y="5971587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E2DE2E-A52C-2549-C4C3-AC92F02BCC13}"/>
              </a:ext>
            </a:extLst>
          </p:cNvPr>
          <p:cNvSpPr txBox="1"/>
          <p:nvPr/>
        </p:nvSpPr>
        <p:spPr>
          <a:xfrm>
            <a:off x="2128181" y="2696024"/>
            <a:ext cx="960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Shopping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2AFE7B-1D1D-CAD1-B700-8AC5E8836993}"/>
              </a:ext>
            </a:extLst>
          </p:cNvPr>
          <p:cNvSpPr txBox="1"/>
          <p:nvPr/>
        </p:nvSpPr>
        <p:spPr>
          <a:xfrm>
            <a:off x="4902252" y="2648374"/>
            <a:ext cx="7489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Orders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95DD03-8C8C-FEAC-6C9C-BD2BB193542E}"/>
              </a:ext>
            </a:extLst>
          </p:cNvPr>
          <p:cNvSpPr txBox="1"/>
          <p:nvPr/>
        </p:nvSpPr>
        <p:spPr>
          <a:xfrm>
            <a:off x="29379" y="4917949"/>
            <a:ext cx="15000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Tax Calculations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2C2FDB-478D-6B31-1376-464560DC32FC}"/>
              </a:ext>
            </a:extLst>
          </p:cNvPr>
          <p:cNvSpPr txBox="1"/>
          <p:nvPr/>
        </p:nvSpPr>
        <p:spPr>
          <a:xfrm>
            <a:off x="3188661" y="4826913"/>
            <a:ext cx="12243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Payment</a:t>
            </a:r>
          </a:p>
          <a:p>
            <a:r>
              <a:rPr lang="en-US" sz="1600" dirty="0"/>
              <a:t>integrations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0A414DD-A338-C1F1-F2C0-3CE32E5EF4D4}"/>
              </a:ext>
            </a:extLst>
          </p:cNvPr>
          <p:cNvSpPr/>
          <p:nvPr/>
        </p:nvSpPr>
        <p:spPr>
          <a:xfrm>
            <a:off x="8192277" y="2780427"/>
            <a:ext cx="1352938" cy="27618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Sitecore </a:t>
            </a:r>
            <a:r>
              <a:rPr lang="en-US" dirty="0" err="1">
                <a:solidFill>
                  <a:sysClr val="windowText" lastClr="000000"/>
                </a:solidFill>
              </a:rPr>
              <a:t>OrderCloud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25" name="Graphic 24" descr="Shopping cart with solid fill">
            <a:extLst>
              <a:ext uri="{FF2B5EF4-FFF2-40B4-BE49-F238E27FC236}">
                <a16:creationId xmlns:a16="http://schemas.microsoft.com/office/drawing/2014/main" id="{4ED77362-2043-C86A-BEDE-B3E433926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01208" y="4489880"/>
            <a:ext cx="629420" cy="62942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6B635A5-27F2-8B93-E862-FA80F1A15921}"/>
              </a:ext>
            </a:extLst>
          </p:cNvPr>
          <p:cNvCxnSpPr/>
          <p:nvPr/>
        </p:nvCxnSpPr>
        <p:spPr>
          <a:xfrm>
            <a:off x="6590520" y="3938521"/>
            <a:ext cx="12689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E4F355B-8899-1A93-B44E-90BC40DD3F1E}"/>
              </a:ext>
            </a:extLst>
          </p:cNvPr>
          <p:cNvSpPr/>
          <p:nvPr/>
        </p:nvSpPr>
        <p:spPr>
          <a:xfrm>
            <a:off x="317241" y="223935"/>
            <a:ext cx="6907761" cy="2042075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A20C1B5-8055-D0BF-A25B-9B806068B33D}"/>
              </a:ext>
            </a:extLst>
          </p:cNvPr>
          <p:cNvCxnSpPr/>
          <p:nvPr/>
        </p:nvCxnSpPr>
        <p:spPr>
          <a:xfrm>
            <a:off x="7445829" y="1244972"/>
            <a:ext cx="142291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26CC037-11CB-CF8E-BEFE-490A704356E4}"/>
              </a:ext>
            </a:extLst>
          </p:cNvPr>
          <p:cNvCxnSpPr/>
          <p:nvPr/>
        </p:nvCxnSpPr>
        <p:spPr>
          <a:xfrm>
            <a:off x="8868746" y="1244972"/>
            <a:ext cx="0" cy="14034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B2B784FB-71DE-8B96-1CA0-532DE8544631}"/>
              </a:ext>
            </a:extLst>
          </p:cNvPr>
          <p:cNvSpPr txBox="1"/>
          <p:nvPr/>
        </p:nvSpPr>
        <p:spPr>
          <a:xfrm>
            <a:off x="7423076" y="840392"/>
            <a:ext cx="14230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Authentication</a:t>
            </a:r>
          </a:p>
        </p:txBody>
      </p:sp>
    </p:spTree>
    <p:extLst>
      <p:ext uri="{BB962C8B-B14F-4D97-AF65-F5344CB8AC3E}">
        <p14:creationId xmlns:p14="http://schemas.microsoft.com/office/powerpoint/2010/main" val="2924512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6BCDB13-0449-8295-6991-04FB44DD7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352" y="110408"/>
            <a:ext cx="2388998" cy="67475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DC10C9C-611D-ED6B-F5E7-40B3FFD70D89}"/>
              </a:ext>
            </a:extLst>
          </p:cNvPr>
          <p:cNvSpPr/>
          <p:nvPr/>
        </p:nvSpPr>
        <p:spPr>
          <a:xfrm>
            <a:off x="979074" y="307908"/>
            <a:ext cx="2249318" cy="216470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E2A150-AA9E-6699-34D3-4F82CF388DAD}"/>
              </a:ext>
            </a:extLst>
          </p:cNvPr>
          <p:cNvSpPr/>
          <p:nvPr/>
        </p:nvSpPr>
        <p:spPr>
          <a:xfrm>
            <a:off x="5196170" y="110409"/>
            <a:ext cx="3387012" cy="22875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ysClr val="windowText" lastClr="000000"/>
                </a:solidFill>
              </a:rPr>
              <a:t>Docker compose files of different containers are 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ysClr val="windowText" lastClr="000000"/>
                </a:solidFill>
              </a:rPr>
              <a:t>In the data folder, the init.ps1 will create the required certs for this application</a:t>
            </a:r>
          </a:p>
          <a:p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72C1271-5BAD-57CC-F0FF-3769FD191E4E}"/>
              </a:ext>
            </a:extLst>
          </p:cNvPr>
          <p:cNvCxnSpPr/>
          <p:nvPr/>
        </p:nvCxnSpPr>
        <p:spPr>
          <a:xfrm>
            <a:off x="3433666" y="1296955"/>
            <a:ext cx="1642188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86C82C6C-1594-CEA6-9A80-DD095BA6C8D6}"/>
              </a:ext>
            </a:extLst>
          </p:cNvPr>
          <p:cNvSpPr/>
          <p:nvPr/>
        </p:nvSpPr>
        <p:spPr>
          <a:xfrm>
            <a:off x="994192" y="2811622"/>
            <a:ext cx="2249318" cy="2058958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4468A3-393B-21AC-D183-05D812F76D90}"/>
              </a:ext>
            </a:extLst>
          </p:cNvPr>
          <p:cNvSpPr/>
          <p:nvPr/>
        </p:nvSpPr>
        <p:spPr>
          <a:xfrm>
            <a:off x="5196169" y="2817840"/>
            <a:ext cx="3387011" cy="2058958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It has two folder- One for the dotnet core middleware and other for the front end Buyer and Seller applications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381F5EC-F8C1-AE5E-786E-9B28A96C5CBD}"/>
              </a:ext>
            </a:extLst>
          </p:cNvPr>
          <p:cNvCxnSpPr/>
          <p:nvPr/>
        </p:nvCxnSpPr>
        <p:spPr>
          <a:xfrm>
            <a:off x="3433666" y="3856653"/>
            <a:ext cx="1642188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018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0C378AE-1B37-6311-F54C-22A30B092E82}"/>
              </a:ext>
            </a:extLst>
          </p:cNvPr>
          <p:cNvSpPr/>
          <p:nvPr/>
        </p:nvSpPr>
        <p:spPr>
          <a:xfrm>
            <a:off x="4896464" y="368308"/>
            <a:ext cx="1550989" cy="4807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Fruit Store Organization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30F000F-1829-B29E-1C1C-64AF6A7C3A8B}"/>
              </a:ext>
            </a:extLst>
          </p:cNvPr>
          <p:cNvSpPr/>
          <p:nvPr/>
        </p:nvSpPr>
        <p:spPr>
          <a:xfrm>
            <a:off x="4896464" y="1407115"/>
            <a:ext cx="1550989" cy="4807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Buyer App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DC5968-08BC-3F8A-0515-9822A2EBE12E}"/>
              </a:ext>
            </a:extLst>
          </p:cNvPr>
          <p:cNvSpPr/>
          <p:nvPr/>
        </p:nvSpPr>
        <p:spPr>
          <a:xfrm>
            <a:off x="3695925" y="2540534"/>
            <a:ext cx="1557210" cy="577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u="sng" dirty="0">
                <a:solidFill>
                  <a:schemeClr val="tx1"/>
                </a:solidFill>
              </a:rPr>
              <a:t>Buyer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Fruit Buyer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601387-968F-D44D-B698-FA36F83D6A12}"/>
              </a:ext>
            </a:extLst>
          </p:cNvPr>
          <p:cNvSpPr/>
          <p:nvPr/>
        </p:nvSpPr>
        <p:spPr>
          <a:xfrm>
            <a:off x="6160262" y="2540534"/>
            <a:ext cx="1557210" cy="577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u="sng" dirty="0">
                <a:solidFill>
                  <a:schemeClr val="tx1"/>
                </a:solidFill>
              </a:rPr>
              <a:t>Buyer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Veg Buyer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8E3406-ADB4-932E-C0FE-6A780A563876}"/>
              </a:ext>
            </a:extLst>
          </p:cNvPr>
          <p:cNvSpPr/>
          <p:nvPr/>
        </p:nvSpPr>
        <p:spPr>
          <a:xfrm>
            <a:off x="3695925" y="3770369"/>
            <a:ext cx="1557210" cy="577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u="sng" dirty="0">
                <a:solidFill>
                  <a:schemeClr val="tx1"/>
                </a:solidFill>
              </a:rPr>
              <a:t>Buyer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1000" u="sng" dirty="0">
                <a:solidFill>
                  <a:schemeClr val="tx1"/>
                </a:solidFill>
              </a:rPr>
              <a:t>Group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Default Fruit Store Buyers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DC454B-7B9E-8321-8900-98571D6A73B0}"/>
              </a:ext>
            </a:extLst>
          </p:cNvPr>
          <p:cNvSpPr/>
          <p:nvPr/>
        </p:nvSpPr>
        <p:spPr>
          <a:xfrm>
            <a:off x="2306666" y="4964618"/>
            <a:ext cx="1557210" cy="577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User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Buyer User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03D586-1CC0-57A2-5453-4B7283173C9A}"/>
              </a:ext>
            </a:extLst>
          </p:cNvPr>
          <p:cNvSpPr/>
          <p:nvPr/>
        </p:nvSpPr>
        <p:spPr>
          <a:xfrm>
            <a:off x="4886079" y="4964618"/>
            <a:ext cx="1557210" cy="577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User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Buyer User 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4C09593-06D4-1522-689F-C4F76A9B70F7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5671959" y="849086"/>
            <a:ext cx="0" cy="5580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EEAAC7-670B-9D59-A0D2-FF3FF12A5E5E}"/>
              </a:ext>
            </a:extLst>
          </p:cNvPr>
          <p:cNvCxnSpPr>
            <a:cxnSpLocks/>
          </p:cNvCxnSpPr>
          <p:nvPr/>
        </p:nvCxnSpPr>
        <p:spPr>
          <a:xfrm>
            <a:off x="5664684" y="1887893"/>
            <a:ext cx="7274" cy="3327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C1B49A5-E231-AC9F-5014-704E6EA94AF2}"/>
              </a:ext>
            </a:extLst>
          </p:cNvPr>
          <p:cNvCxnSpPr>
            <a:cxnSpLocks/>
          </p:cNvCxnSpPr>
          <p:nvPr/>
        </p:nvCxnSpPr>
        <p:spPr>
          <a:xfrm>
            <a:off x="4467256" y="2214991"/>
            <a:ext cx="11974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FDD5D6A-01D9-B2B6-EA05-7D3835584750}"/>
              </a:ext>
            </a:extLst>
          </p:cNvPr>
          <p:cNvCxnSpPr>
            <a:cxnSpLocks/>
          </p:cNvCxnSpPr>
          <p:nvPr/>
        </p:nvCxnSpPr>
        <p:spPr>
          <a:xfrm>
            <a:off x="4465676" y="2214991"/>
            <a:ext cx="7274" cy="3255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9A8110B-35EC-D00B-E9E5-964C44A4893B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4472950" y="3117727"/>
            <a:ext cx="1580" cy="6526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909A4AC-40FB-86BE-10C5-D10B2EF8481C}"/>
              </a:ext>
            </a:extLst>
          </p:cNvPr>
          <p:cNvCxnSpPr>
            <a:cxnSpLocks/>
          </p:cNvCxnSpPr>
          <p:nvPr/>
        </p:nvCxnSpPr>
        <p:spPr>
          <a:xfrm>
            <a:off x="4464096" y="4363411"/>
            <a:ext cx="0" cy="2925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28FFE36-9757-6CDA-8FAC-DAEEB4752BF9}"/>
              </a:ext>
            </a:extLst>
          </p:cNvPr>
          <p:cNvCxnSpPr>
            <a:cxnSpLocks/>
          </p:cNvCxnSpPr>
          <p:nvPr/>
        </p:nvCxnSpPr>
        <p:spPr>
          <a:xfrm>
            <a:off x="3019957" y="4672053"/>
            <a:ext cx="265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1A526D3-15D1-9068-0E0F-D327F68B7D3E}"/>
              </a:ext>
            </a:extLst>
          </p:cNvPr>
          <p:cNvCxnSpPr>
            <a:cxnSpLocks/>
          </p:cNvCxnSpPr>
          <p:nvPr/>
        </p:nvCxnSpPr>
        <p:spPr>
          <a:xfrm>
            <a:off x="3019957" y="4672053"/>
            <a:ext cx="0" cy="2925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F5BCC5B-E6ED-53EC-3DAD-2E4BA05B5EC7}"/>
              </a:ext>
            </a:extLst>
          </p:cNvPr>
          <p:cNvCxnSpPr>
            <a:cxnSpLocks/>
          </p:cNvCxnSpPr>
          <p:nvPr/>
        </p:nvCxnSpPr>
        <p:spPr>
          <a:xfrm>
            <a:off x="5671958" y="4672053"/>
            <a:ext cx="0" cy="2925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501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0C378AE-1B37-6311-F54C-22A30B092E82}"/>
              </a:ext>
            </a:extLst>
          </p:cNvPr>
          <p:cNvSpPr/>
          <p:nvPr/>
        </p:nvSpPr>
        <p:spPr>
          <a:xfrm>
            <a:off x="4896464" y="368308"/>
            <a:ext cx="1550989" cy="4807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Fruit Store Catalog</a:t>
            </a: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fs_catalog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30F000F-1829-B29E-1C1C-64AF6A7C3A8B}"/>
              </a:ext>
            </a:extLst>
          </p:cNvPr>
          <p:cNvSpPr/>
          <p:nvPr/>
        </p:nvSpPr>
        <p:spPr>
          <a:xfrm>
            <a:off x="4896464" y="1407115"/>
            <a:ext cx="1550989" cy="4807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Catagory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fresh_fruits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DC454B-7B9E-8321-8900-98571D6A73B0}"/>
              </a:ext>
            </a:extLst>
          </p:cNvPr>
          <p:cNvSpPr/>
          <p:nvPr/>
        </p:nvSpPr>
        <p:spPr>
          <a:xfrm>
            <a:off x="3694345" y="2549236"/>
            <a:ext cx="1557210" cy="577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Product 1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4C09593-06D4-1522-689F-C4F76A9B70F7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5671959" y="849086"/>
            <a:ext cx="0" cy="5580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EEAAC7-670B-9D59-A0D2-FF3FF12A5E5E}"/>
              </a:ext>
            </a:extLst>
          </p:cNvPr>
          <p:cNvCxnSpPr>
            <a:cxnSpLocks/>
          </p:cNvCxnSpPr>
          <p:nvPr/>
        </p:nvCxnSpPr>
        <p:spPr>
          <a:xfrm>
            <a:off x="5664684" y="1887893"/>
            <a:ext cx="7274" cy="3327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C1B49A5-E231-AC9F-5014-704E6EA94AF2}"/>
              </a:ext>
            </a:extLst>
          </p:cNvPr>
          <p:cNvCxnSpPr>
            <a:cxnSpLocks/>
          </p:cNvCxnSpPr>
          <p:nvPr/>
        </p:nvCxnSpPr>
        <p:spPr>
          <a:xfrm>
            <a:off x="4467256" y="2214991"/>
            <a:ext cx="524485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FDD5D6A-01D9-B2B6-EA05-7D3835584750}"/>
              </a:ext>
            </a:extLst>
          </p:cNvPr>
          <p:cNvCxnSpPr>
            <a:cxnSpLocks/>
          </p:cNvCxnSpPr>
          <p:nvPr/>
        </p:nvCxnSpPr>
        <p:spPr>
          <a:xfrm>
            <a:off x="4465676" y="2214991"/>
            <a:ext cx="7274" cy="3255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3934788-0C09-964E-CA9E-3D47F8CB4D86}"/>
              </a:ext>
            </a:extLst>
          </p:cNvPr>
          <p:cNvSpPr/>
          <p:nvPr/>
        </p:nvSpPr>
        <p:spPr>
          <a:xfrm>
            <a:off x="5664684" y="2560464"/>
            <a:ext cx="1557210" cy="577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Product 2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32C56EF-F45C-21D8-0922-77D7FC820810}"/>
              </a:ext>
            </a:extLst>
          </p:cNvPr>
          <p:cNvCxnSpPr>
            <a:cxnSpLocks/>
          </p:cNvCxnSpPr>
          <p:nvPr/>
        </p:nvCxnSpPr>
        <p:spPr>
          <a:xfrm>
            <a:off x="6344239" y="2223693"/>
            <a:ext cx="7274" cy="3255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F8588B8-6379-04F4-5B65-02738D5B8140}"/>
              </a:ext>
            </a:extLst>
          </p:cNvPr>
          <p:cNvSpPr/>
          <p:nvPr/>
        </p:nvSpPr>
        <p:spPr>
          <a:xfrm>
            <a:off x="8930397" y="2538361"/>
            <a:ext cx="1557210" cy="577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Product 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E223177-00B4-B329-EA12-C34203EE87D0}"/>
              </a:ext>
            </a:extLst>
          </p:cNvPr>
          <p:cNvCxnSpPr>
            <a:cxnSpLocks/>
          </p:cNvCxnSpPr>
          <p:nvPr/>
        </p:nvCxnSpPr>
        <p:spPr>
          <a:xfrm>
            <a:off x="9701728" y="2212818"/>
            <a:ext cx="7274" cy="3255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2FFBB87F-8FDB-ACBE-52FE-9FDE7E1DBFEF}"/>
              </a:ext>
            </a:extLst>
          </p:cNvPr>
          <p:cNvSpPr/>
          <p:nvPr/>
        </p:nvSpPr>
        <p:spPr>
          <a:xfrm>
            <a:off x="7539134" y="2724539"/>
            <a:ext cx="755779" cy="2985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3996976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43E400-3440-BA96-147F-6831D1F9B338}"/>
              </a:ext>
            </a:extLst>
          </p:cNvPr>
          <p:cNvSpPr/>
          <p:nvPr/>
        </p:nvSpPr>
        <p:spPr>
          <a:xfrm>
            <a:off x="755780" y="1175657"/>
            <a:ext cx="3172408" cy="40121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A33A08-BAC1-7B82-77FF-F2A235233C05}"/>
              </a:ext>
            </a:extLst>
          </p:cNvPr>
          <p:cNvSpPr/>
          <p:nvPr/>
        </p:nvSpPr>
        <p:spPr>
          <a:xfrm>
            <a:off x="1017037" y="1380931"/>
            <a:ext cx="2528596" cy="6997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Header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079C50-4DFC-EF30-7B0A-0B7C760C4CE0}"/>
              </a:ext>
            </a:extLst>
          </p:cNvPr>
          <p:cNvSpPr/>
          <p:nvPr/>
        </p:nvSpPr>
        <p:spPr>
          <a:xfrm>
            <a:off x="1017037" y="4077478"/>
            <a:ext cx="2528596" cy="6997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Footer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2A580E-4CED-37F5-6316-73E8FBC87F59}"/>
              </a:ext>
            </a:extLst>
          </p:cNvPr>
          <p:cNvSpPr/>
          <p:nvPr/>
        </p:nvSpPr>
        <p:spPr>
          <a:xfrm>
            <a:off x="1922106" y="2743200"/>
            <a:ext cx="475861" cy="6997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….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….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23AE63D-F2D3-F15D-9254-9798796E1BA9}"/>
              </a:ext>
            </a:extLst>
          </p:cNvPr>
          <p:cNvSpPr/>
          <p:nvPr/>
        </p:nvSpPr>
        <p:spPr>
          <a:xfrm>
            <a:off x="4096138" y="251926"/>
            <a:ext cx="1455576" cy="48519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Navigation Data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0C9871-1079-16E1-F8E2-6435D48AF3B3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4823926" y="737118"/>
            <a:ext cx="37322" cy="36855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8512394-EE69-AF66-7D2C-5D94981BF7BD}"/>
              </a:ext>
            </a:extLst>
          </p:cNvPr>
          <p:cNvCxnSpPr>
            <a:cxnSpLocks/>
            <a:endCxn id="5" idx="3"/>
          </p:cNvCxnSpPr>
          <p:nvPr/>
        </p:nvCxnSpPr>
        <p:spPr>
          <a:xfrm flipH="1" flipV="1">
            <a:off x="3545633" y="1730829"/>
            <a:ext cx="1296955" cy="46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7FE7403-99B7-728E-C4E1-45F1B23E1F71}"/>
              </a:ext>
            </a:extLst>
          </p:cNvPr>
          <p:cNvCxnSpPr>
            <a:cxnSpLocks/>
          </p:cNvCxnSpPr>
          <p:nvPr/>
        </p:nvCxnSpPr>
        <p:spPr>
          <a:xfrm flipH="1" flipV="1">
            <a:off x="3554963" y="4422711"/>
            <a:ext cx="1296955" cy="46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406CA45-0839-E861-6429-BD31AE585984}"/>
              </a:ext>
            </a:extLst>
          </p:cNvPr>
          <p:cNvSpPr txBox="1"/>
          <p:nvPr/>
        </p:nvSpPr>
        <p:spPr>
          <a:xfrm>
            <a:off x="4916499" y="1080405"/>
            <a:ext cx="241425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From</a:t>
            </a:r>
            <a:br>
              <a:rPr lang="en-US" sz="1100" dirty="0"/>
            </a:br>
            <a:r>
              <a:rPr lang="en-US" sz="1100" dirty="0" err="1"/>
              <a:t>SitecorePagePropsFactory</a:t>
            </a:r>
            <a:r>
              <a:rPr lang="en-US" sz="1100" dirty="0"/>
              <a:t> as React</a:t>
            </a:r>
            <a:br>
              <a:rPr lang="en-US" sz="1100" dirty="0"/>
            </a:br>
            <a:r>
              <a:rPr lang="en-US" sz="1100" dirty="0"/>
              <a:t>Contexts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5B5695-273C-C93A-96B1-EA49920202B2}"/>
              </a:ext>
            </a:extLst>
          </p:cNvPr>
          <p:cNvSpPr txBox="1"/>
          <p:nvPr/>
        </p:nvSpPr>
        <p:spPr>
          <a:xfrm>
            <a:off x="1829740" y="711073"/>
            <a:ext cx="533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2975490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43E400-3440-BA96-147F-6831D1F9B338}"/>
              </a:ext>
            </a:extLst>
          </p:cNvPr>
          <p:cNvSpPr/>
          <p:nvPr/>
        </p:nvSpPr>
        <p:spPr>
          <a:xfrm>
            <a:off x="755780" y="1175657"/>
            <a:ext cx="3172408" cy="40121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A33A08-BAC1-7B82-77FF-F2A235233C05}"/>
              </a:ext>
            </a:extLst>
          </p:cNvPr>
          <p:cNvSpPr/>
          <p:nvPr/>
        </p:nvSpPr>
        <p:spPr>
          <a:xfrm>
            <a:off x="1017037" y="1380931"/>
            <a:ext cx="2528596" cy="6997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Header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079C50-4DFC-EF30-7B0A-0B7C760C4CE0}"/>
              </a:ext>
            </a:extLst>
          </p:cNvPr>
          <p:cNvSpPr/>
          <p:nvPr/>
        </p:nvSpPr>
        <p:spPr>
          <a:xfrm>
            <a:off x="1017037" y="4077478"/>
            <a:ext cx="2528596" cy="6997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Footer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2A580E-4CED-37F5-6316-73E8FBC87F59}"/>
              </a:ext>
            </a:extLst>
          </p:cNvPr>
          <p:cNvSpPr/>
          <p:nvPr/>
        </p:nvSpPr>
        <p:spPr>
          <a:xfrm>
            <a:off x="1922106" y="2743200"/>
            <a:ext cx="475861" cy="6997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….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….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23AE63D-F2D3-F15D-9254-9798796E1BA9}"/>
              </a:ext>
            </a:extLst>
          </p:cNvPr>
          <p:cNvSpPr/>
          <p:nvPr/>
        </p:nvSpPr>
        <p:spPr>
          <a:xfrm>
            <a:off x="4851918" y="1488233"/>
            <a:ext cx="1455576" cy="48519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Header data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8512394-EE69-AF66-7D2C-5D94981BF7BD}"/>
              </a:ext>
            </a:extLst>
          </p:cNvPr>
          <p:cNvCxnSpPr>
            <a:cxnSpLocks/>
            <a:endCxn id="5" idx="3"/>
          </p:cNvCxnSpPr>
          <p:nvPr/>
        </p:nvCxnSpPr>
        <p:spPr>
          <a:xfrm flipH="1" flipV="1">
            <a:off x="3545633" y="1730829"/>
            <a:ext cx="1296955" cy="46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7FE7403-99B7-728E-C4E1-45F1B23E1F71}"/>
              </a:ext>
            </a:extLst>
          </p:cNvPr>
          <p:cNvCxnSpPr>
            <a:cxnSpLocks/>
          </p:cNvCxnSpPr>
          <p:nvPr/>
        </p:nvCxnSpPr>
        <p:spPr>
          <a:xfrm flipH="1" flipV="1">
            <a:off x="3554963" y="4422711"/>
            <a:ext cx="1296955" cy="46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65B5695-273C-C93A-96B1-EA49920202B2}"/>
              </a:ext>
            </a:extLst>
          </p:cNvPr>
          <p:cNvSpPr txBox="1"/>
          <p:nvPr/>
        </p:nvSpPr>
        <p:spPr>
          <a:xfrm>
            <a:off x="1829740" y="711073"/>
            <a:ext cx="533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BF4F15F-8BE7-2F12-A184-6782F72A40B8}"/>
              </a:ext>
            </a:extLst>
          </p:cNvPr>
          <p:cNvSpPr/>
          <p:nvPr/>
        </p:nvSpPr>
        <p:spPr>
          <a:xfrm>
            <a:off x="4861248" y="4180115"/>
            <a:ext cx="1455576" cy="48519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Footer Data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43A1B0-EE86-FBA3-CEF1-EEEAC59ADF4E}"/>
              </a:ext>
            </a:extLst>
          </p:cNvPr>
          <p:cNvSpPr/>
          <p:nvPr/>
        </p:nvSpPr>
        <p:spPr>
          <a:xfrm>
            <a:off x="7165910" y="989045"/>
            <a:ext cx="3172408" cy="13156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D5277A-4EA4-FB16-034A-F5612D75FDBC}"/>
              </a:ext>
            </a:extLst>
          </p:cNvPr>
          <p:cNvSpPr/>
          <p:nvPr/>
        </p:nvSpPr>
        <p:spPr>
          <a:xfrm>
            <a:off x="7539135" y="1080405"/>
            <a:ext cx="2593910" cy="300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Header Component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CC9514-D84A-C012-28C2-173F65C27BDF}"/>
              </a:ext>
            </a:extLst>
          </p:cNvPr>
          <p:cNvCxnSpPr>
            <a:cxnSpLocks/>
          </p:cNvCxnSpPr>
          <p:nvPr/>
        </p:nvCxnSpPr>
        <p:spPr>
          <a:xfrm flipH="1" flipV="1">
            <a:off x="6316824" y="1726164"/>
            <a:ext cx="849086" cy="46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42E9F19-902C-AB11-9359-E0D8D5DDB776}"/>
              </a:ext>
            </a:extLst>
          </p:cNvPr>
          <p:cNvSpPr/>
          <p:nvPr/>
        </p:nvSpPr>
        <p:spPr>
          <a:xfrm>
            <a:off x="7539135" y="1567543"/>
            <a:ext cx="2593910" cy="5085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 err="1">
                <a:solidFill>
                  <a:schemeClr val="tx1"/>
                </a:solidFill>
              </a:rPr>
              <a:t>getServerSideProps</a:t>
            </a:r>
            <a:br>
              <a:rPr lang="en-US" sz="1200" i="1" dirty="0">
                <a:solidFill>
                  <a:schemeClr val="tx1"/>
                </a:solidFill>
              </a:rPr>
            </a:br>
            <a:r>
              <a:rPr lang="en-US" sz="1200" i="1" dirty="0" err="1">
                <a:solidFill>
                  <a:schemeClr val="tx1"/>
                </a:solidFill>
              </a:rPr>
              <a:t>getStaticProps</a:t>
            </a:r>
            <a:r>
              <a:rPr lang="en-US" sz="1200" i="1" dirty="0"/>
              <a:t> 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F97B2B-F7A2-A0D2-948B-4FB5B88FBED2}"/>
              </a:ext>
            </a:extLst>
          </p:cNvPr>
          <p:cNvSpPr/>
          <p:nvPr/>
        </p:nvSpPr>
        <p:spPr>
          <a:xfrm>
            <a:off x="7169019" y="3679371"/>
            <a:ext cx="3172408" cy="13156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8D5422-E11F-D1D2-F1EA-A86C9011885D}"/>
              </a:ext>
            </a:extLst>
          </p:cNvPr>
          <p:cNvSpPr/>
          <p:nvPr/>
        </p:nvSpPr>
        <p:spPr>
          <a:xfrm>
            <a:off x="7542244" y="3770731"/>
            <a:ext cx="2593910" cy="300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Footer Component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A6965A1-EFF6-9442-F812-0BAB49B9BEDC}"/>
              </a:ext>
            </a:extLst>
          </p:cNvPr>
          <p:cNvCxnSpPr>
            <a:cxnSpLocks/>
          </p:cNvCxnSpPr>
          <p:nvPr/>
        </p:nvCxnSpPr>
        <p:spPr>
          <a:xfrm flipH="1" flipV="1">
            <a:off x="6319933" y="4416490"/>
            <a:ext cx="849086" cy="46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87786E1E-FF0D-3FF6-D4FA-959786B40E68}"/>
              </a:ext>
            </a:extLst>
          </p:cNvPr>
          <p:cNvSpPr/>
          <p:nvPr/>
        </p:nvSpPr>
        <p:spPr>
          <a:xfrm>
            <a:off x="7542244" y="4257869"/>
            <a:ext cx="2593910" cy="5085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 err="1">
                <a:solidFill>
                  <a:schemeClr val="tx1"/>
                </a:solidFill>
              </a:rPr>
              <a:t>getServerSideProps</a:t>
            </a:r>
            <a:br>
              <a:rPr lang="en-US" sz="1200" i="1" dirty="0">
                <a:solidFill>
                  <a:schemeClr val="tx1"/>
                </a:solidFill>
              </a:rPr>
            </a:br>
            <a:r>
              <a:rPr lang="en-US" sz="1200" i="1" dirty="0" err="1">
                <a:solidFill>
                  <a:schemeClr val="tx1"/>
                </a:solidFill>
              </a:rPr>
              <a:t>getStaticProps</a:t>
            </a:r>
            <a:r>
              <a:rPr lang="en-US" sz="1200" i="1" dirty="0"/>
              <a:t> 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11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olorful balloon light bulb on pastel background">
            <a:extLst>
              <a:ext uri="{FF2B5EF4-FFF2-40B4-BE49-F238E27FC236}">
                <a16:creationId xmlns:a16="http://schemas.microsoft.com/office/drawing/2014/main" id="{E8AF20D9-4089-40B0-3EBD-B45EC052A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276" y="643466"/>
            <a:ext cx="10511447" cy="55710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7F898E-68F8-28C1-AC27-549B9E4B2CE1}"/>
              </a:ext>
            </a:extLst>
          </p:cNvPr>
          <p:cNvSpPr txBox="1"/>
          <p:nvPr/>
        </p:nvSpPr>
        <p:spPr>
          <a:xfrm>
            <a:off x="5919020" y="2015613"/>
            <a:ext cx="39918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Good Luck </a:t>
            </a:r>
          </a:p>
          <a:p>
            <a:r>
              <a:rPr lang="en-US" sz="4800" dirty="0" err="1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Ezhil</a:t>
            </a:r>
            <a:r>
              <a:rPr lang="en-US" sz="48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…..!!!</a:t>
            </a:r>
          </a:p>
        </p:txBody>
      </p:sp>
    </p:spTree>
    <p:extLst>
      <p:ext uri="{BB962C8B-B14F-4D97-AF65-F5344CB8AC3E}">
        <p14:creationId xmlns:p14="http://schemas.microsoft.com/office/powerpoint/2010/main" val="1385332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00918-EFEC-36C0-BC49-66153579F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0C899-1907-57DF-9E3C-5A2B05BBA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616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157</Words>
  <Application>Microsoft Office PowerPoint</Application>
  <PresentationFormat>Widescreen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Elakkuvan Rajamani</dc:creator>
  <cp:lastModifiedBy>Elakkuvan Rajamani</cp:lastModifiedBy>
  <cp:revision>6</cp:revision>
  <dcterms:created xsi:type="dcterms:W3CDTF">2022-06-28T20:02:03Z</dcterms:created>
  <dcterms:modified xsi:type="dcterms:W3CDTF">2022-08-03T10:37:05Z</dcterms:modified>
</cp:coreProperties>
</file>

<file path=docProps/thumbnail.jpeg>
</file>